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69" r:id="rId3"/>
    <p:sldId id="270" r:id="rId4"/>
    <p:sldId id="294" r:id="rId5"/>
    <p:sldId id="271" r:id="rId6"/>
    <p:sldId id="273" r:id="rId7"/>
    <p:sldId id="283" r:id="rId8"/>
    <p:sldId id="274" r:id="rId9"/>
    <p:sldId id="284" r:id="rId10"/>
    <p:sldId id="285" r:id="rId11"/>
    <p:sldId id="286" r:id="rId12"/>
    <p:sldId id="287" r:id="rId13"/>
    <p:sldId id="289" r:id="rId14"/>
    <p:sldId id="288" r:id="rId15"/>
    <p:sldId id="290" r:id="rId16"/>
    <p:sldId id="292" r:id="rId17"/>
    <p:sldId id="293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79" autoAdjust="0"/>
  </p:normalViewPr>
  <p:slideViewPr>
    <p:cSldViewPr snapToGrid="0">
      <p:cViewPr varScale="1">
        <p:scale>
          <a:sx n="80" d="100"/>
          <a:sy n="80" d="100"/>
        </p:scale>
        <p:origin x="114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5E6E-8B88-4C78-9746-DD706F453169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4D04-508A-4843-8ACD-FF787F42B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4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33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36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6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26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1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48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70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67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175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6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1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47D0-52FD-49FE-B3EE-32F3907AA3BA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basic-introduction-to-separable-convolutions-b99ec310272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0" y="1264151"/>
            <a:ext cx="12192000" cy="147002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2207568" y="4101153"/>
            <a:ext cx="7776864" cy="1752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Computer Science, NCTU</a:t>
            </a:r>
          </a:p>
          <a:p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  Yu-</a:t>
            </a:r>
            <a:r>
              <a:rPr lang="en-US" altLang="zh-TW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Chuan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Chuang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DeepConvNet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need to implement the DeepConvNet architecture by using the following table, where C = 2, T = 750 and N = 2.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max norm term is ignorable.</a:t>
            </a:r>
            <a:endParaRPr lang="en-US" altLang="zh-TW" sz="24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49629" y="2171520"/>
            <a:ext cx="5522278" cy="4574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7026215" y="4058770"/>
            <a:ext cx="454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has reshaped to [B, 1, C, T]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framework, it is easy to implement the activation function. </a:t>
            </a: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2354" y="3502611"/>
            <a:ext cx="2534285" cy="1059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20" y="2104758"/>
            <a:ext cx="7468830" cy="3855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0720" y="344424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495800" y="460756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04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size= 64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rate = 1e-2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150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Optimizer: Adam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function: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torch.nn.CrossEntropyLoss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can adjust the hyper-parameters according to your own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ideas.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 you use “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”, don’t add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after final fc layer because this criterion combines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NLLLoss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one single class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have to show the highest accuracy (not loss) of two architectures with three kinds of activation functions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4810"/>
              </p:ext>
            </p:extLst>
          </p:nvPr>
        </p:nvGraphicFramePr>
        <p:xfrm>
          <a:off x="2326640" y="2785477"/>
          <a:ext cx="7624008" cy="2660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002">
                  <a:extLst>
                    <a:ext uri="{9D8B030D-6E8A-4147-A177-3AD203B41FA5}">
                      <a16:colId xmlns:a16="http://schemas.microsoft.com/office/drawing/2014/main" val="4201804633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538334389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378610397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103698893"/>
                    </a:ext>
                  </a:extLst>
                </a:gridCol>
              </a:tblGrid>
              <a:tr h="8867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844982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1805726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DeepConvNet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82.75%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86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part, you can use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library to draw the graph. 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2688058"/>
            <a:ext cx="6004560" cy="4037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6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Spec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9" y="1412875"/>
            <a:ext cx="6744342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950" y="1315452"/>
            <a:ext cx="11322050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 Criterion of result (40%)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&gt; = 87% = 100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85~87% = 90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80~85% = 80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75~80% = 70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&lt; 75% = 60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Score: 40% experimental results + 60% (report+ demo score)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 If the zip file name or the report spec have format error, it will be penalty (-5). </a:t>
            </a:r>
            <a:endParaRPr lang="en-US" altLang="zh-TW" sz="2400" b="1" i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Debug?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50" y="1315452"/>
            <a:ext cx="10960100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shape or type mismatching?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shuffle in training?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Wrong on layer setting?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96" y="1315451"/>
            <a:ext cx="6334793" cy="41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500" y="1804085"/>
            <a:ext cx="982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Compact Convolutional Neural Network for EEG-based Brain-Computer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516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Important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Submission Deadline: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4/11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(Thu)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12:00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p.m.(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中午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4/11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(Thu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(.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pdf)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zip all files in one file and name it like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DLP_LAB2_your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studentID_name.zip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ex: 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DLP_LAB2_0656608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莊祐銓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zh-TW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lab, you will need to implement simple EEG classification models which are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DeepConvNet[1]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BCI competition dataset. Additionally, you need to try different kinds of activation function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『ELU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71" y="3092997"/>
            <a:ext cx="4132675" cy="3451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1" y="3092996"/>
            <a:ext cx="6053079" cy="3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9" y="1563274"/>
            <a:ext cx="6834585" cy="38444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1444" t="4254"/>
          <a:stretch/>
        </p:blipFill>
        <p:spPr>
          <a:xfrm>
            <a:off x="7137899" y="1563274"/>
            <a:ext cx="4893687" cy="384445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26055" y="76719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想像的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953526" y="76719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你實際的樣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</a:t>
            </a:r>
          </a:p>
        </p:txBody>
      </p:sp>
    </p:spTree>
    <p:extLst>
      <p:ext uri="{BB962C8B-B14F-4D97-AF65-F5344CB8AC3E}">
        <p14:creationId xmlns:p14="http://schemas.microsoft.com/office/powerpoint/2010/main" val="123229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three kinds of activation function including including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ELU』.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experiment results, you have to show the highest accuracy (not loss) of two architectures with three kinds of activation functions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visualize the accuracy trend, you need to plot each epoch accuracy (not loss) during training phase and testing phase.</a:t>
            </a:r>
          </a:p>
        </p:txBody>
      </p:sp>
    </p:spTree>
    <p:extLst>
      <p:ext uri="{BB962C8B-B14F-4D97-AF65-F5344CB8AC3E}">
        <p14:creationId xmlns:p14="http://schemas.microsoft.com/office/powerpoint/2010/main" val="11904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 Competition III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IIIb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 classes, 2 bipolar EEG channels]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http://www.bbci.de/competition/iii/desc_IIIb.pdf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05" y="2785477"/>
            <a:ext cx="7822779" cy="3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950" y="1315452"/>
            <a:ext cx="10960100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data: S4b_train.npz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X11b_train.npz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data: S4b_test.npz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X11b_test.npz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 the preprocessed data, refer to the “dataloader.py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1, 2, 750]  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 [B, 2]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Ground truth: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[B]</a:t>
            </a: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6472" y="3828464"/>
            <a:ext cx="8576444" cy="2752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3710" y="2869701"/>
            <a:ext cx="1579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B: batch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30" y="1380490"/>
            <a:ext cx="7165340" cy="4091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5200" y="5786837"/>
            <a:ext cx="94996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Separable Convolution</a:t>
            </a:r>
            <a:endParaRPr lang="en-US" sz="16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i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https://towardsdatascience.com/a-basic-introduction-to-separable-convolutions-b99ec3102728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937384"/>
            <a:ext cx="8403306" cy="4337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950" y="1315452"/>
            <a:ext cx="10960100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implementation details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9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636</Words>
  <Application>Microsoft Office PowerPoint</Application>
  <PresentationFormat>寬螢幕</PresentationFormat>
  <Paragraphs>101</Paragraphs>
  <Slides>18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微軟正黑體</vt:lpstr>
      <vt:lpstr>新細明體</vt:lpstr>
      <vt:lpstr>標楷體</vt:lpstr>
      <vt:lpstr>Arial</vt:lpstr>
      <vt:lpstr>Calibri</vt:lpstr>
      <vt:lpstr>Calibri Light</vt:lpstr>
      <vt:lpstr>Cambria</vt:lpstr>
      <vt:lpstr>Times New Roman</vt:lpstr>
      <vt:lpstr>Office 佈景主題</vt:lpstr>
      <vt:lpstr>Lab 2 - EEG classification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BSPLAB</dc:creator>
  <cp:lastModifiedBy>祐銓 莊</cp:lastModifiedBy>
  <cp:revision>76</cp:revision>
  <dcterms:created xsi:type="dcterms:W3CDTF">2019-01-15T07:06:49Z</dcterms:created>
  <dcterms:modified xsi:type="dcterms:W3CDTF">2019-03-20T18:54:04Z</dcterms:modified>
</cp:coreProperties>
</file>